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2"/>
    <p:restoredTop sz="94656"/>
  </p:normalViewPr>
  <p:slideViewPr>
    <p:cSldViewPr snapToGrid="0" snapToObjects="1">
      <p:cViewPr varScale="1">
        <p:scale>
          <a:sx n="143" d="100"/>
          <a:sy n="143" d="100"/>
        </p:scale>
        <p:origin x="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9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6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5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6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7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7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4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8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9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9191220" y="276131"/>
            <a:ext cx="1460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Bingo</a:t>
            </a:r>
            <a:r>
              <a:rPr lang="en-US" sz="1400">
                <a:latin typeface="Times New Roman" charset="0"/>
                <a:ea typeface="Times New Roman" charset="0"/>
              </a:rPr>
              <a:t> </a:t>
            </a:r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Tokens</a:t>
            </a:r>
            <a:endParaRPr lang="en-US" sz="1400" dirty="0" smtClean="0">
              <a:effectLst/>
              <a:latin typeface="Times New Roman" charset="0"/>
              <a:ea typeface="Times New Roman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95" y="16676"/>
            <a:ext cx="6841314" cy="68246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986120"/>
            <a:ext cx="762000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986120"/>
            <a:ext cx="762000" cy="76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986120"/>
            <a:ext cx="762000" cy="76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1667435"/>
            <a:ext cx="762000" cy="762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1667435"/>
            <a:ext cx="762000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1667435"/>
            <a:ext cx="762000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2348750"/>
            <a:ext cx="762000" cy="76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2348750"/>
            <a:ext cx="762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2348750"/>
            <a:ext cx="762000" cy="76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030065"/>
            <a:ext cx="762000" cy="762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030065"/>
            <a:ext cx="762000" cy="76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030065"/>
            <a:ext cx="762000" cy="762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711380"/>
            <a:ext cx="762000" cy="762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711380"/>
            <a:ext cx="762000" cy="76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711380"/>
            <a:ext cx="762000" cy="762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4392695"/>
            <a:ext cx="762000" cy="76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4392695"/>
            <a:ext cx="762000" cy="762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4392695"/>
            <a:ext cx="762000" cy="762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074010"/>
            <a:ext cx="762000" cy="762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074010"/>
            <a:ext cx="762000" cy="762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074010"/>
            <a:ext cx="762000" cy="76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755325"/>
            <a:ext cx="762000" cy="762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755325"/>
            <a:ext cx="762000" cy="762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755325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0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2683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A.C.M.E. Explosive</vt:lpstr>
      <vt:lpstr>Calibri</vt:lpstr>
      <vt:lpstr>Calibri Light</vt:lpstr>
      <vt:lpstr>Times New Roman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Rutuparna Das</dc:creator>
  <cp:lastModifiedBy>Rutuparna Das</cp:lastModifiedBy>
  <cp:revision>5</cp:revision>
  <dcterms:created xsi:type="dcterms:W3CDTF">2020-10-05T23:26:25Z</dcterms:created>
  <dcterms:modified xsi:type="dcterms:W3CDTF">2020-11-08T21:12:50Z</dcterms:modified>
</cp:coreProperties>
</file>