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13" y="7938"/>
            <a:ext cx="6825477" cy="6842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9</cp:revision>
  <dcterms:created xsi:type="dcterms:W3CDTF">2020-10-05T23:26:25Z</dcterms:created>
  <dcterms:modified xsi:type="dcterms:W3CDTF">2020-11-08T21:13:52Z</dcterms:modified>
</cp:coreProperties>
</file>